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75" autoAdjust="0"/>
  </p:normalViewPr>
  <p:slideViewPr>
    <p:cSldViewPr>
      <p:cViewPr varScale="1">
        <p:scale>
          <a:sx n="62" d="100"/>
          <a:sy n="62" d="100"/>
        </p:scale>
        <p:origin x="-15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6C5C8-AEB4-4B99-B53B-F2BB27ACE3A4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5A14-F312-4BBE-8A0A-D003751CC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916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 присоединением в 2014 году Крыма и сегодня признанием независимости и суверенитета Донецкой Народной Республики и Луганской Народной Республики мы вновь говорим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русском мире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 необходимости воссоединить “разделенный русский народ”, защитить интересы русских и их права на свой язык и культуру.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Владимир Путин подчеркнул, что «Важно понимать и то, что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Украина, по сути, никогда не имела устойчивой традиции своей подлинной государственности.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начиная с 1991 года пошла по пути механического копирования чужих моделей, оторванных как от истории, так и от украинских реалий. Политические государственные институты постоянно перекраивались в угоду быстро сформировавшихся кланов с их собственными корыстными интересами, не имеющими ничего общего с интересами народа Украины».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10. В 1648 году запорожские казаки подняли восстание под предводительством Богдана Хмельницкого. В 1654 году была созвана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Переяславская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Рада, заявившая о переходе подконтрольных восставшим территорий под протекторат России. 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История России насчитывает более тысячи лет, начиная с переселения восточных славян на Восточно-Европейскую (Русскую) равнину в VI—VII веках. Восточные славяне (северяне, древляне, кривичи, дреговичи, радимичи, вятичи), потомками которых стал единый русский народ: великороссы, малороссы и белорусы. Основа русского народа великороссы.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 этом году мы отмечаем 1160-летие русской государственности.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Историю страны можно поделить примерно на семь периодов: древнейшая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догосударственная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(до конца IX века н. э.), Новгородско-Киевская Русь (Древнерусское государство) (до середины XII века), период раздробленности (до начала XVI века), единое государство (с 1547 года царство) (конец XV века—1721), империя (1721—1917), советский период (1917—1991) и новейшая история (с 1991 года).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Традиционно началом русской государственности считается призвание на территорию Ладоги 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Приильменья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варягов и создание их князем Рюриком государства в 862 году.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Столицей древнего государства стал Новгород. Недаром в 1862 году в Великом Новгороде был открыт величественный памятник Тысячелетию России.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В 882 году после убийства киевских князей новгородский князь Олег захватил Киев и становится правителем (регентом) при малолетнем князе Игоре. Он объединяет северные и южные земли восточных славян под единой властью, положив начало Киевской Руси.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сказать, что никакой самобытной украинской нации в природе не существовало. В Древней Руси существовала единая древнерусская народность, которая стала основой единого русского народа (великороссы, малороссы и белорусы). При этом сам термин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украина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изначально имел не этническую, а чисто географическую характеристику, обозначавшего «окраину» или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украйну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Древнерусского, польско-Литовского, а затем и Российского государства.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При Святославе власть киевских князей распространилась на все восточнославянские племена.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сказать, что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термин «Киевская Русь» возник в первой половине XIX века, пройдя за историю своего употребления существенную эволюцию. Одним из первых его использовал М. А. Максимович в своей работе «Откуда идёт русская земля» (1837) в узко географическом смысле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обозначения Киевского княжества, в одном ряду с такими словосочетаниями, как «Червонная Русь», «Суздальская Русь» и др.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украинские историки изображая «Киевскую Русь» государством, созданным украинским этносом и принадлежащим исключительно ему, что конечно в корне не верно.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Крещение Руси—введение в Киевской Руси христианства как государственной религии, осуществлённое в конце X века князем Владимиром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Святославичем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Государство приняло христианство от Византии вместо язычества в 988 году, начав синтез византийской и славянской культуры.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Православие стало становым хребтом русского народа.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К середине XII века Русь распалась на отдельные княжества, которые потеряли самостоятельность в результате нашествия монголов в 1237—1240 годах. Западные и южные княжества в XIV веке оказались в составе Великого княжества Литовского. Оно существовало с середины XIII века по 1795 год на территории современных Белоруссии (полностью), Литвы (за исключением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Клайпедского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края), Украины (большая часть, до 1569 года), России (юго-западные земли, включая Смоленск, Брянск и Курск), Польши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Подляшье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 1569 года), Латвии (частично, после 1561 года), Эстонии (частично, с 1561 по 1629 годы) и Молдавии (левобережная часть Приднестровья, до 1569 года). Обширные земли Руси, попавшие под власть Великого княжества Литовского и составлявшие львиную долю его территории, именовались Литовской Русью.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 XV—XVI веках Великое княжество Литовское — соперник Великого княжества Московского в борьбе за господство на восточнославянских землях и в целом в Восточной Европе прекратило существование после третьего раздела Речи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Посполитой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1795 году. К 1815 году вся территория бывшего княжества вошла в состав Российской империи.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Calibri"/>
              </a:rPr>
              <a:t>7. В период правления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Ивана III Великого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было основано единое Русское государство, в начале XVI века завершилось объединение северных и восточных княжеств вокруг Великого княжества Московского.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8. С середины XVI века централизованное русское государство стало называться царством в связи с принятием царского титула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Иваном IV Грозным.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Начало его правления было ознаменовано созывом Земского собора - общегосударственным сословно-представительным органом. Впоследствии государство значительно расширило свою территорию, присоединив ханства бывшей Золотой орды.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	Разбитое в русско-литовских войнах Великое княжество Литовское лишилось государственной самостоятельности и передало южнорусские земли под власть Польши. 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9. После поражения в Ливонской войне и политики внутреннего террора (опричнина), с пресечением династии Рюриковичей Россия пережила Смутное время </a:t>
            </a: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(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 1598 года по 1613 год), закончившееся изгнанием польских интервентов и избранием на царство</a:t>
            </a: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Михаила Фёдоровича из династии Романовых.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E5A14-F312-4BBE-8A0A-D003751CC3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2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29000">
              <a:srgbClr val="7D8496"/>
            </a:gs>
            <a:gs pos="47000">
              <a:srgbClr val="E6E6E6"/>
            </a:gs>
            <a:gs pos="95000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71788"/>
            <a:ext cx="8712968" cy="1293988"/>
          </a:xfrm>
        </p:spPr>
        <p:txBody>
          <a:bodyPr/>
          <a:lstStyle/>
          <a:p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Новороссия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часть Русского Мира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Русскому Миру 1160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1\Desktop\Русский мир\Вечная Росс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29"/>
          <a:stretch/>
        </p:blipFill>
        <p:spPr bwMode="auto">
          <a:xfrm>
            <a:off x="4268" y="-30462"/>
            <a:ext cx="9173210" cy="55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46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39" t="50000" b="5006"/>
          <a:stretch/>
        </p:blipFill>
        <p:spPr>
          <a:xfrm>
            <a:off x="323528" y="209208"/>
            <a:ext cx="6713913" cy="48245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949" y="5157192"/>
            <a:ext cx="90060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После поражения в Ливонской войне и политики внутреннего </a:t>
            </a:r>
            <a:r>
              <a:rPr lang="ru-RU" sz="2000" dirty="0" smtClean="0"/>
              <a:t>террора, </a:t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пресечением династии </a:t>
            </a:r>
            <a:r>
              <a:rPr lang="ru-RU" sz="2000" dirty="0" smtClean="0"/>
              <a:t>Рюриковичей, </a:t>
            </a:r>
            <a:r>
              <a:rPr lang="ru-RU" sz="2000" dirty="0"/>
              <a:t>Россия пережила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Смутное </a:t>
            </a:r>
            <a:r>
              <a:rPr lang="ru-RU" sz="2000" dirty="0"/>
              <a:t>время (с 1598 года по 1613 год), закончившееся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изгнанием польских интервентов</a:t>
            </a:r>
            <a:r>
              <a:rPr lang="ru-RU" sz="2000" dirty="0"/>
              <a:t> и избранием на царство Михаила Фёдоровича из династии Романовых.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9208"/>
            <a:ext cx="1789771" cy="214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2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949" y="5646084"/>
            <a:ext cx="90060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1648 году запорожские казаки подняли восстание под предводительством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Хмельницкого</a:t>
            </a:r>
          </a:p>
          <a:p>
            <a:pPr algn="ctr"/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Подконтрольные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восставшим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территории перешли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под протекторат России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regnum.ru/uploads/pictures/news/2021/05/10/regnum_picture_16206583381016638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7106"/>
            <a:ext cx="645911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4664"/>
            <a:ext cx="187594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93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0591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Сегодня мы </a:t>
            </a:r>
            <a:r>
              <a:rPr lang="ru-RU" dirty="0"/>
              <a:t>вновь говорим 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русском мире </a:t>
            </a:r>
            <a:r>
              <a:rPr lang="ru-RU" dirty="0"/>
              <a:t>о необходимости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воссоединить “</a:t>
            </a:r>
            <a:r>
              <a:rPr lang="ru-RU" dirty="0"/>
              <a:t>разделенный русский народ”,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защитить </a:t>
            </a:r>
            <a:r>
              <a:rPr lang="ru-RU" dirty="0"/>
              <a:t>интересы русских и их права на свой язык и культуру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620" y="3501008"/>
            <a:ext cx="54480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«Важно понимать и то, что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Украина, по сути, никогда не имела устойчивой традиции своей подлинной государственности</a:t>
            </a:r>
            <a:r>
              <a:rPr lang="ru-RU" dirty="0"/>
              <a:t>. И начиная с 1991 года пошла по пути механического копирования чужих моделей, оторванных как от истории, так и от украинских реалий. Политические государственные институты постоянно перекраивались в угоду быстро сформировавшихся кланов с их собственными корыстными интересами, не имеющими ничего общего с интересами народа Украины</a:t>
            </a:r>
            <a:r>
              <a:rPr lang="ru-RU" dirty="0" smtClean="0"/>
              <a:t>»</a:t>
            </a:r>
          </a:p>
          <a:p>
            <a:pPr algn="r"/>
            <a:r>
              <a:rPr lang="ru-RU" i="1" dirty="0" err="1" smtClean="0"/>
              <a:t>В.В.Путин</a:t>
            </a:r>
            <a:endParaRPr lang="ru-RU" i="1" dirty="0"/>
          </a:p>
        </p:txBody>
      </p:sp>
      <p:pic>
        <p:nvPicPr>
          <p:cNvPr id="2051" name="Picture 3" descr="C:\Users\user1\Desktop\Русский мир\пут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573" y="3789040"/>
            <a:ext cx="312797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15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7156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этом году мы отмечаем 1160-летие русской государственности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980" y="2757382"/>
            <a:ext cx="502408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Периоды истории России: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древнейшая (</a:t>
            </a:r>
            <a:r>
              <a:rPr lang="ru-RU" dirty="0" err="1"/>
              <a:t>догосударственная</a:t>
            </a:r>
            <a:r>
              <a:rPr lang="ru-RU" dirty="0"/>
              <a:t>) (до конца IX века н. э</a:t>
            </a:r>
            <a:r>
              <a:rPr lang="ru-RU" dirty="0" smtClean="0"/>
              <a:t>.);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Новгородско-Киевская </a:t>
            </a:r>
            <a:r>
              <a:rPr lang="ru-RU" dirty="0"/>
              <a:t>Русь (Древнерусское государство) (до середины XII века</a:t>
            </a:r>
            <a:r>
              <a:rPr lang="ru-RU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период </a:t>
            </a:r>
            <a:r>
              <a:rPr lang="ru-RU" dirty="0"/>
              <a:t>раздробленности (до начала XVI века</a:t>
            </a:r>
            <a:r>
              <a:rPr lang="ru-RU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единое </a:t>
            </a:r>
            <a:r>
              <a:rPr lang="ru-RU" dirty="0"/>
              <a:t>государство (с 1547 года царство) (конец XV века—1721</a:t>
            </a:r>
            <a:r>
              <a:rPr lang="ru-RU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империя </a:t>
            </a:r>
            <a:r>
              <a:rPr lang="ru-RU" dirty="0"/>
              <a:t>(1721—1917</a:t>
            </a:r>
            <a:r>
              <a:rPr lang="ru-RU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советский </a:t>
            </a:r>
            <a:r>
              <a:rPr lang="ru-RU" dirty="0"/>
              <a:t>период (1917—1991</a:t>
            </a:r>
            <a:r>
              <a:rPr lang="ru-RU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новейшая </a:t>
            </a:r>
            <a:r>
              <a:rPr lang="ru-RU" dirty="0"/>
              <a:t>история (с 1991 года</a:t>
            </a:r>
            <a:r>
              <a:rPr lang="ru-RU" dirty="0" smtClean="0"/>
              <a:t>).</a:t>
            </a: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913" y="4077072"/>
            <a:ext cx="4103583" cy="26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68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715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 началом русской государственности считается призвание на территорию Ладоги и </a:t>
            </a:r>
            <a:r>
              <a:rPr lang="ru-RU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Приильменья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варягов и создание их князем Рюриком государства в 862 году.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20072" y="3648294"/>
            <a:ext cx="3767824" cy="26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322" y="6237312"/>
            <a:ext cx="472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Великий Новгород. </a:t>
            </a:r>
            <a:br>
              <a:rPr lang="ru-RU" i="1" dirty="0" smtClean="0"/>
            </a:br>
            <a:r>
              <a:rPr lang="ru-RU" i="1" dirty="0" smtClean="0"/>
              <a:t>Памятник Тысячелетие России</a:t>
            </a:r>
            <a:endParaRPr lang="ru-RU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2322" y="3648294"/>
            <a:ext cx="4727710" cy="2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2020" y="6381328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В.В. Васнецов. Призвание варягов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16893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6944" y="0"/>
            <a:ext cx="6192688" cy="1152128"/>
          </a:xfrm>
        </p:spPr>
        <p:txBody>
          <a:bodyPr>
            <a:normAutofit/>
          </a:bodyPr>
          <a:lstStyle/>
          <a:p>
            <a:r>
              <a:rPr lang="ru-RU" sz="2000" b="1" dirty="0"/>
              <a:t>В 882 году после убийства киевских князей новгородский князь Олег захватил Киев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1" b="20862"/>
          <a:stretch/>
        </p:blipFill>
        <p:spPr bwMode="auto">
          <a:xfrm>
            <a:off x="-22829" y="764705"/>
            <a:ext cx="6395030" cy="28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272481" cy="274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3861048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Термин </a:t>
            </a:r>
            <a:r>
              <a:rPr lang="ru-RU" b="1" i="1" dirty="0"/>
              <a:t>«Киевская Русь» возник в первой половине XIX века, пройдя за историю своего употребления существенную эволюцию. Одним из первых его использовал М. А. Максимович в своей работе «Откуда идёт русская земля» (1837) в узко географическом </a:t>
            </a:r>
            <a:r>
              <a:rPr lang="ru-RU" b="1" i="1" dirty="0" smtClean="0"/>
              <a:t>смысле</a:t>
            </a:r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5336048"/>
            <a:ext cx="4644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Современные украинские </a:t>
            </a:r>
            <a:r>
              <a:rPr lang="ru-RU" i="1" dirty="0" smtClean="0"/>
              <a:t>историки изображают </a:t>
            </a:r>
            <a:r>
              <a:rPr lang="ru-RU" i="1" dirty="0"/>
              <a:t>«Киевскую Русь» государством, созданным украинским этносом и принадлежащим исключительно ему, что </a:t>
            </a:r>
            <a:r>
              <a:rPr lang="ru-RU" b="1" i="1" dirty="0" smtClean="0"/>
              <a:t>в </a:t>
            </a:r>
            <a:r>
              <a:rPr lang="ru-RU" b="1" i="1" dirty="0"/>
              <a:t>корне не </a:t>
            </a:r>
            <a:r>
              <a:rPr lang="ru-RU" b="1" i="1" dirty="0" smtClean="0"/>
              <a:t>верно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0559" y="2864658"/>
            <a:ext cx="239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/>
              <a:t>В.Васнецов</a:t>
            </a:r>
            <a:r>
              <a:rPr lang="ru-RU" i="1" dirty="0" smtClean="0"/>
              <a:t>. </a:t>
            </a:r>
          </a:p>
          <a:p>
            <a:pPr algn="ctr"/>
            <a:r>
              <a:rPr lang="ru-RU" i="1" dirty="0" smtClean="0"/>
              <a:t>Вещий Олег (фрагмент картины)</a:t>
            </a:r>
            <a:endParaRPr lang="ru-RU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76" t="21173" r="4853" b="12945"/>
          <a:stretch/>
        </p:blipFill>
        <p:spPr bwMode="auto">
          <a:xfrm>
            <a:off x="4211960" y="3326322"/>
            <a:ext cx="1296144" cy="203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71" t="11151" r="4375" b="38333"/>
          <a:stretch/>
        </p:blipFill>
        <p:spPr bwMode="auto">
          <a:xfrm>
            <a:off x="5580112" y="3763579"/>
            <a:ext cx="1317864" cy="159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avatars.mds.yandex.net/get-zen_doc/1707291/pub_5fea06a73ede826fd45cfdb4_5fea0711f640440edd4c489f/scale_12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5" t="5914" r="9837" b="13144"/>
          <a:stretch/>
        </p:blipFill>
        <p:spPr bwMode="auto">
          <a:xfrm>
            <a:off x="6960046" y="3776312"/>
            <a:ext cx="2076450" cy="15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33707"/>
            <a:ext cx="8501228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Крещение Руси</a:t>
            </a:r>
            <a:r>
              <a:rPr lang="ru-RU" sz="2000" dirty="0"/>
              <a:t>—введение в Киевской Руси христианства как государственной религии, осуществлённое в конце X века князем Владимиром </a:t>
            </a:r>
            <a:r>
              <a:rPr lang="ru-RU" sz="2000" dirty="0" err="1"/>
              <a:t>Святославичем</a:t>
            </a:r>
            <a:endParaRPr lang="ru-RU" sz="2000" dirty="0"/>
          </a:p>
        </p:txBody>
      </p:sp>
      <p:pic>
        <p:nvPicPr>
          <p:cNvPr id="5122" name="Picture 2" descr="https://school-10.ru/wp-content/uploads/2019/02/c653eb83670efc4fd546b995cff09ee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4" b="18812"/>
          <a:stretch/>
        </p:blipFill>
        <p:spPr bwMode="auto">
          <a:xfrm>
            <a:off x="4860032" y="1242420"/>
            <a:ext cx="3964723" cy="49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4128" y="6167045"/>
            <a:ext cx="294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/>
              <a:t>В.Васнецов</a:t>
            </a:r>
            <a:r>
              <a:rPr lang="ru-RU" i="1" dirty="0" smtClean="0"/>
              <a:t>. Крещение Руси князем Владимиром</a:t>
            </a:r>
            <a:endParaRPr lang="ru-RU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05"/>
          <a:stretch/>
        </p:blipFill>
        <p:spPr bwMode="auto">
          <a:xfrm>
            <a:off x="395536" y="1184109"/>
            <a:ext cx="4032448" cy="544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57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904" y="4605990"/>
            <a:ext cx="2666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 1815 году вся территория бывшего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Великого княжества Литовского </a:t>
            </a:r>
            <a:br>
              <a:rPr lang="ru-RU" dirty="0" smtClean="0"/>
            </a:br>
            <a:r>
              <a:rPr lang="ru-RU" dirty="0" smtClean="0"/>
              <a:t>вошла </a:t>
            </a:r>
            <a:r>
              <a:rPr lang="ru-RU" dirty="0"/>
              <a:t>в состав Российской империи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48" y="47484"/>
            <a:ext cx="3674156" cy="455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9523" y="72780"/>
            <a:ext cx="53169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середине XII века Русь распалась на отдельные княжества, которые потеряли самостоятельность в результате нашествия </a:t>
            </a:r>
            <a:r>
              <a:rPr lang="ru-RU" dirty="0" smtClean="0"/>
              <a:t>монголов. </a:t>
            </a:r>
          </a:p>
          <a:p>
            <a:pPr algn="just"/>
            <a:r>
              <a:rPr lang="ru-RU" dirty="0" smtClean="0"/>
              <a:t>Западные </a:t>
            </a:r>
            <a:r>
              <a:rPr lang="ru-RU" dirty="0"/>
              <a:t>и южные княжества в XIV веке оказались в составе Великого княжества Литовского. Оно существовало с середины XIII века по 1795 год на территории современных </a:t>
            </a:r>
            <a:r>
              <a:rPr lang="ru-RU" dirty="0" smtClean="0"/>
              <a:t>Белоруссии, части Литвы, большей части Украины, России </a:t>
            </a:r>
            <a:r>
              <a:rPr lang="ru-RU" dirty="0"/>
              <a:t>(юго-западные </a:t>
            </a:r>
            <a:r>
              <a:rPr lang="ru-RU" dirty="0" smtClean="0"/>
              <a:t>земли), Польши, частично Латвии и Эстонии, Молдавии </a:t>
            </a:r>
            <a:r>
              <a:rPr lang="ru-RU" dirty="0"/>
              <a:t>(левобережная часть </a:t>
            </a:r>
            <a:r>
              <a:rPr lang="ru-RU" dirty="0" smtClean="0"/>
              <a:t>Приднестровья).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62211"/>
            <a:ext cx="6139951" cy="39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45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786" y="3405559"/>
            <a:ext cx="266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Иван </a:t>
            </a:r>
            <a:r>
              <a:rPr lang="en-US" i="1" dirty="0" smtClean="0"/>
              <a:t>III</a:t>
            </a:r>
            <a:r>
              <a:rPr lang="ru-RU" i="1" dirty="0"/>
              <a:t> </a:t>
            </a:r>
            <a:r>
              <a:rPr lang="ru-RU" i="1" dirty="0" smtClean="0"/>
              <a:t>Великий</a:t>
            </a:r>
            <a:r>
              <a:rPr lang="en-US" i="1" dirty="0" smtClean="0"/>
              <a:t> </a:t>
            </a:r>
            <a:endParaRPr lang="ru-RU" i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5786" y="47484"/>
            <a:ext cx="2515746" cy="336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4509120"/>
            <a:ext cx="2831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В период правления </a:t>
            </a:r>
            <a:r>
              <a:rPr lang="ru-RU" b="1" dirty="0">
                <a:latin typeface="Times New Roman"/>
                <a:ea typeface="Calibri"/>
              </a:rPr>
              <a:t>Ивана III Великого</a:t>
            </a:r>
            <a:r>
              <a:rPr lang="ru-RU" dirty="0">
                <a:latin typeface="Times New Roman"/>
                <a:ea typeface="Calibri"/>
              </a:rPr>
              <a:t> было основано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единое Русское государство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47165" y="65991"/>
            <a:ext cx="6208400" cy="66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4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506" y="0"/>
            <a:ext cx="7760546" cy="60014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453" y="6001490"/>
            <a:ext cx="9006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Разбитое в русско-литовских войнах Великое княжество Литовское лишилось государственной самостоятельности и передало южнорусские земли под власть Польши. </a:t>
            </a:r>
          </a:p>
        </p:txBody>
      </p:sp>
    </p:spTree>
    <p:extLst>
      <p:ext uri="{BB962C8B-B14F-4D97-AF65-F5344CB8AC3E}">
        <p14:creationId xmlns:p14="http://schemas.microsoft.com/office/powerpoint/2010/main" xmlns="" val="18652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975</Words>
  <Application>Microsoft Office PowerPoint</Application>
  <PresentationFormat>Экран (4:3)</PresentationFormat>
  <Paragraphs>62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User</cp:lastModifiedBy>
  <cp:revision>32</cp:revision>
  <dcterms:created xsi:type="dcterms:W3CDTF">2022-02-23T17:23:55Z</dcterms:created>
  <dcterms:modified xsi:type="dcterms:W3CDTF">2022-03-16T08:57:30Z</dcterms:modified>
</cp:coreProperties>
</file>